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6840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40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6840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1744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8400" cy="32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3320" cy="32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3320" cy="32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3320" cy="32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400" cy="942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3320" cy="3285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3320" cy="156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-360"/>
            <a:ext cx="10073880" cy="5663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2022-02-21T09:55:19Z</dcterms:created>
  <dc:creator/>
  <dc:description/>
  <dc:language>en-AU</dc:language>
  <cp:lastModifiedBy/>
  <dcterms:modified xsi:type="dcterms:W3CDTF">2026-09-22T16:44:31Z</dcterms:modified>
  <cp:revision>27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